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9" r:id="rId5"/>
    <p:sldId id="260" r:id="rId6"/>
    <p:sldId id="268" r:id="rId7"/>
    <p:sldId id="261" r:id="rId8"/>
    <p:sldId id="282" r:id="rId9"/>
    <p:sldId id="290" r:id="rId10"/>
    <p:sldId id="285" r:id="rId11"/>
    <p:sldId id="263" r:id="rId12"/>
    <p:sldId id="264" r:id="rId13"/>
    <p:sldId id="269" r:id="rId14"/>
    <p:sldId id="266" r:id="rId15"/>
    <p:sldId id="276" r:id="rId16"/>
    <p:sldId id="277" r:id="rId17"/>
    <p:sldId id="278" r:id="rId18"/>
    <p:sldId id="279" r:id="rId19"/>
    <p:sldId id="275" r:id="rId20"/>
    <p:sldId id="280" r:id="rId21"/>
    <p:sldId id="281" r:id="rId22"/>
    <p:sldId id="283" r:id="rId23"/>
    <p:sldId id="284" r:id="rId24"/>
    <p:sldId id="286" r:id="rId25"/>
    <p:sldId id="288" r:id="rId26"/>
    <p:sldId id="287" r:id="rId27"/>
    <p:sldId id="293" r:id="rId28"/>
    <p:sldId id="292" r:id="rId29"/>
    <p:sldId id="289" r:id="rId30"/>
    <p:sldId id="294" r:id="rId31"/>
    <p:sldId id="295" r:id="rId32"/>
    <p:sldId id="296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28.06.2023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28.06.2023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28.06.2023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28.06.2023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28.06.2023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28.06.2023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28.06.2023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98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147762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28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" y="2348880"/>
            <a:ext cx="9088586" cy="508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600" y="188640"/>
            <a:ext cx="6402858" cy="261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83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022"/>
            <a:ext cx="9324528" cy="549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88" y="188640"/>
            <a:ext cx="3461500" cy="117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6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ell\Desktop\Zdjęcia doposegregowania\Nowy folder\IMG20221013111206_BURST000_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73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124744"/>
            <a:ext cx="9209599" cy="515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0" y="332656"/>
            <a:ext cx="9468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7030A0"/>
                </a:solidFill>
              </a:rPr>
              <a:t>  </a:t>
            </a:r>
            <a:r>
              <a:rPr lang="pl-PL" sz="2400" b="1" dirty="0" smtClean="0">
                <a:solidFill>
                  <a:srgbClr val="7030A0"/>
                </a:solidFill>
              </a:rPr>
              <a:t>Klocki Lego to </a:t>
            </a:r>
            <a:r>
              <a:rPr lang="pl-PL" sz="2400" b="1" dirty="0">
                <a:solidFill>
                  <a:srgbClr val="7030A0"/>
                </a:solidFill>
              </a:rPr>
              <a:t>prawdziwa magia – świat niekończących się możliwości. </a:t>
            </a:r>
            <a:endParaRPr lang="pl-PL" sz="2400" b="1" dirty="0" smtClean="0">
              <a:solidFill>
                <a:srgbClr val="7030A0"/>
              </a:solidFill>
            </a:endParaRPr>
          </a:p>
          <a:p>
            <a:r>
              <a:rPr lang="pl-PL" sz="2000" b="1" dirty="0" smtClean="0">
                <a:solidFill>
                  <a:srgbClr val="FF0000"/>
                </a:solidFill>
              </a:rPr>
              <a:t>Autorami </a:t>
            </a:r>
            <a:r>
              <a:rPr lang="pl-PL" sz="2000" b="1" dirty="0">
                <a:solidFill>
                  <a:srgbClr val="FF0000"/>
                </a:solidFill>
              </a:rPr>
              <a:t>scenariusza każdej zabawy </a:t>
            </a:r>
            <a:r>
              <a:rPr lang="pl-PL" sz="2000" b="1" dirty="0" smtClean="0">
                <a:solidFill>
                  <a:srgbClr val="FF0000"/>
                </a:solidFill>
              </a:rPr>
              <a:t>są MALI MISTRZOWIE KODOWANIA i budowania.</a:t>
            </a:r>
            <a:r>
              <a:rPr lang="pl-PL" sz="2000" b="1" dirty="0">
                <a:solidFill>
                  <a:srgbClr val="FF0000"/>
                </a:solidFill>
              </a:rPr>
              <a:t/>
            </a:r>
            <a:br>
              <a:rPr lang="pl-PL" sz="2000" b="1" dirty="0">
                <a:solidFill>
                  <a:srgbClr val="FF0000"/>
                </a:solidFill>
              </a:rPr>
            </a:br>
            <a:endParaRPr lang="pl-PL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03648" y="188641"/>
            <a:ext cx="525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dirty="0" smtClean="0">
                <a:solidFill>
                  <a:srgbClr val="00B050"/>
                </a:solidFill>
              </a:rPr>
              <a:t>Księżniczki,</a:t>
            </a:r>
            <a:endParaRPr lang="pl-PL" sz="6600" dirty="0">
              <a:solidFill>
                <a:srgbClr val="00B050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276938"/>
            <a:ext cx="10167298" cy="563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11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365" y="548680"/>
            <a:ext cx="9914902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23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226" y="0"/>
            <a:ext cx="9328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5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94241" cy="56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220072" y="5661248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solidFill>
                  <a:srgbClr val="FF0000"/>
                </a:solidFill>
              </a:rPr>
              <a:t>rycerze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145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8584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868144" y="5978446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solidFill>
                  <a:srgbClr val="FF0000"/>
                </a:solidFill>
              </a:rPr>
              <a:t>i</a:t>
            </a:r>
            <a:r>
              <a:rPr lang="pl-PL" sz="4800" b="1" dirty="0" smtClean="0">
                <a:solidFill>
                  <a:srgbClr val="FF0000"/>
                </a:solidFill>
              </a:rPr>
              <a:t> …</a:t>
            </a:r>
            <a:endParaRPr lang="pl-PL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0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359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60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404664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    </a:t>
            </a:r>
            <a:r>
              <a:rPr lang="pl-PL" sz="4000" b="1" dirty="0" smtClean="0">
                <a:solidFill>
                  <a:srgbClr val="7030A0"/>
                </a:solidFill>
              </a:rPr>
              <a:t>wieże  z  kolorowych  kubeczków</a:t>
            </a:r>
            <a:endParaRPr lang="pl-PL" sz="4000" b="1" dirty="0">
              <a:solidFill>
                <a:srgbClr val="7030A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11" y="1196752"/>
            <a:ext cx="9407431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2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0556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72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39552" y="5369223"/>
            <a:ext cx="8604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l-PL" sz="2800" b="1" dirty="0" smtClean="0">
              <a:solidFill>
                <a:srgbClr val="0070C0"/>
              </a:solidFill>
            </a:endParaRPr>
          </a:p>
          <a:p>
            <a:pPr lvl="0"/>
            <a:r>
              <a:rPr lang="pl-PL" sz="2800" b="1" dirty="0" smtClean="0">
                <a:solidFill>
                  <a:srgbClr val="0070C0"/>
                </a:solidFill>
              </a:rPr>
              <a:t>OZOBOTY </a:t>
            </a:r>
            <a:r>
              <a:rPr lang="pl-PL" sz="2800" b="1" dirty="0">
                <a:solidFill>
                  <a:srgbClr val="0070C0"/>
                </a:solidFill>
              </a:rPr>
              <a:t>– małe, ale bardzo lubiane przez dzieci roboty.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584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48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99" y="0"/>
            <a:ext cx="9194470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39552" y="5517232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Ozobot</a:t>
            </a:r>
            <a:r>
              <a:rPr lang="pl-PL" dirty="0"/>
              <a:t> zabiera dzieci </a:t>
            </a:r>
            <a:r>
              <a:rPr lang="pl-PL" dirty="0" smtClean="0"/>
              <a:t>w </a:t>
            </a:r>
            <a:r>
              <a:rPr lang="pl-PL" dirty="0"/>
              <a:t>niesamowitą przygodę rysowania, rozwiązywania problemów i pracy grupowej. </a:t>
            </a:r>
            <a:r>
              <a:rPr lang="pl-PL" dirty="0" smtClean="0"/>
              <a:t> Za </a:t>
            </a:r>
            <a:r>
              <a:rPr lang="pl-PL" dirty="0"/>
              <a:t>pomocą kolorowych kodów (na kartce </a:t>
            </a:r>
            <a:r>
              <a:rPr lang="pl-PL" dirty="0" smtClean="0"/>
              <a:t>papieru) </a:t>
            </a:r>
            <a:r>
              <a:rPr lang="pl-PL" dirty="0"/>
              <a:t>dzieci programują zadania, które wykonuje robot.</a:t>
            </a:r>
          </a:p>
        </p:txBody>
      </p:sp>
    </p:spTree>
    <p:extLst>
      <p:ext uri="{BB962C8B-B14F-4D97-AF65-F5344CB8AC3E}">
        <p14:creationId xmlns:p14="http://schemas.microsoft.com/office/powerpoint/2010/main" val="392880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55576" y="2551837"/>
            <a:ext cx="6102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4330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39012" y="5158933"/>
            <a:ext cx="5081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Kto powiedział, że kolorowanki są nudne… </a:t>
            </a:r>
            <a:endParaRPr lang="pl-PL" sz="2800" b="1" dirty="0" smtClean="0"/>
          </a:p>
          <a:p>
            <a:r>
              <a:rPr lang="pl-PL" sz="2800" b="1" dirty="0"/>
              <a:t> </a:t>
            </a:r>
            <a:r>
              <a:rPr lang="pl-PL" sz="2800" b="1" dirty="0" smtClean="0"/>
              <a:t>                      </a:t>
            </a:r>
            <a:r>
              <a:rPr lang="pl-PL" sz="2800" b="1" dirty="0" smtClean="0">
                <a:solidFill>
                  <a:srgbClr val="FF0000"/>
                </a:solidFill>
              </a:rPr>
              <a:t>Spróbujcie </a:t>
            </a:r>
            <a:r>
              <a:rPr lang="pl-PL" sz="2800" b="1" dirty="0">
                <a:solidFill>
                  <a:srgbClr val="FF0000"/>
                </a:solidFill>
              </a:rPr>
              <a:t>tego! 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7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356475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u="sng" dirty="0">
                <a:solidFill>
                  <a:srgbClr val="FF0000"/>
                </a:solidFill>
              </a:rPr>
              <a:t>Aplikacja </a:t>
            </a:r>
            <a:r>
              <a:rPr lang="pl-PL" sz="2400" b="1" u="sng" dirty="0" err="1">
                <a:solidFill>
                  <a:srgbClr val="FF0000"/>
                </a:solidFill>
              </a:rPr>
              <a:t>Quiver</a:t>
            </a:r>
            <a:r>
              <a:rPr lang="pl-PL" sz="2400" b="1" u="sng" dirty="0">
                <a:solidFill>
                  <a:srgbClr val="FF0000"/>
                </a:solidFill>
              </a:rPr>
              <a:t> </a:t>
            </a:r>
            <a:r>
              <a:rPr lang="pl-PL" sz="2400" b="1" dirty="0"/>
              <a:t>sprawia, że ​​nauka staje się przyjemnością, łącząc fizyczne kolory </a:t>
            </a:r>
            <a:r>
              <a:rPr lang="pl-PL" sz="2400" b="1" dirty="0" smtClean="0"/>
              <a:t>z </a:t>
            </a:r>
            <a:r>
              <a:rPr lang="pl-PL" sz="2400" b="1" dirty="0"/>
              <a:t>technologią rozszerzonej rzeczywistości, </a:t>
            </a:r>
            <a:endParaRPr lang="pl-PL" sz="2400" b="1" dirty="0" smtClean="0"/>
          </a:p>
          <a:p>
            <a:r>
              <a:rPr lang="pl-PL" sz="2400" b="1" dirty="0" smtClean="0"/>
              <a:t>aby </a:t>
            </a:r>
            <a:r>
              <a:rPr lang="pl-PL" sz="2400" b="1" dirty="0"/>
              <a:t>stworzyć wciągające, edukacyjne i magiczne doświadczenie.</a:t>
            </a:r>
            <a:br>
              <a:rPr lang="pl-PL" sz="2400" b="1" dirty="0"/>
            </a:br>
            <a:endParaRPr lang="pl-PL" sz="24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87" y="1916832"/>
            <a:ext cx="9182222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1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666"/>
            <a:ext cx="9180512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16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4980"/>
            <a:ext cx="9144000" cy="511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827584" y="404664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7030A0"/>
                </a:solidFill>
              </a:rPr>
              <a:t>Dzieci najlepiej się uczą, </a:t>
            </a:r>
            <a:endParaRPr lang="pl-PL" sz="3600" dirty="0" smtClean="0">
              <a:solidFill>
                <a:srgbClr val="7030A0"/>
              </a:solidFill>
            </a:endParaRPr>
          </a:p>
          <a:p>
            <a:r>
              <a:rPr lang="pl-PL" sz="3600" dirty="0" smtClean="0">
                <a:solidFill>
                  <a:srgbClr val="7030A0"/>
                </a:solidFill>
              </a:rPr>
              <a:t>                   kiedy </a:t>
            </a:r>
            <a:r>
              <a:rPr lang="pl-PL" sz="3600" dirty="0">
                <a:solidFill>
                  <a:srgbClr val="7030A0"/>
                </a:solidFill>
              </a:rPr>
              <a:t>nie wiedzą, że się uczą.</a:t>
            </a:r>
          </a:p>
        </p:txBody>
      </p:sp>
    </p:spTree>
    <p:extLst>
      <p:ext uri="{BB962C8B-B14F-4D97-AF65-F5344CB8AC3E}">
        <p14:creationId xmlns:p14="http://schemas.microsoft.com/office/powerpoint/2010/main" val="3968365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447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23528" y="212447"/>
            <a:ext cx="8820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Sztuczna inteligencja staje się naszą codziennością. Innowacyjne rozwiązania pomagają w kontakcie </a:t>
            </a:r>
            <a:r>
              <a:rPr lang="pl-PL" sz="2000" dirty="0" smtClean="0"/>
              <a:t>z rówieśnikami oraz </a:t>
            </a:r>
            <a:r>
              <a:rPr lang="pl-PL" sz="2000" dirty="0"/>
              <a:t>usprawniają wykonywanie obowiązków.</a:t>
            </a:r>
            <a:r>
              <a:rPr lang="pl-PL" dirty="0"/>
              <a:t> </a:t>
            </a:r>
            <a:endParaRPr lang="pl-PL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58" y="1124744"/>
            <a:ext cx="9156358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81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16632"/>
            <a:ext cx="9500126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85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230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607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981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67544" y="404664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</a:rPr>
              <a:t>Na wakacje ruszać czas.</a:t>
            </a:r>
            <a:endParaRPr lang="pl-PL" sz="2800" b="1" dirty="0">
              <a:solidFill>
                <a:srgbClr val="FFFF0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355976" y="5328210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              Spotkamy się </a:t>
            </a:r>
          </a:p>
          <a:p>
            <a:r>
              <a:rPr lang="pl-PL" sz="2800" b="1" dirty="0" smtClean="0">
                <a:solidFill>
                  <a:srgbClr val="FF0000"/>
                </a:solidFill>
              </a:rPr>
              <a:t>            w drugiej klasie.</a:t>
            </a:r>
            <a:endParaRPr lang="pl-PL" sz="2800" b="1" dirty="0">
              <a:solidFill>
                <a:srgbClr val="FF0000"/>
              </a:solidFill>
            </a:endParaRPr>
          </a:p>
        </p:txBody>
      </p:sp>
      <p:pic>
        <p:nvPicPr>
          <p:cNvPr id="14339" name="Picture 3" descr="C:\Users\Dell\AppData\Local\Microsoft\Windows\INetCache\IE\YSKG62ND\the-sun-1904087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731" y="4311829"/>
            <a:ext cx="1661446" cy="149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48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9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268760"/>
            <a:ext cx="9433048" cy="558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907704" y="404664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</a:rPr>
              <a:t>        DZIEŃ KROPKI</a:t>
            </a:r>
            <a:endParaRPr lang="pl-PL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3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Dell\Desktop\Zdjęcia doposegregowania\Nowy folder\IMG20220915104541_BURST000_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25252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64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23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092280" y="609329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</a:rPr>
              <a:t>DZIEŃ KROPKI</a:t>
            </a:r>
            <a:endParaRPr lang="pl-PL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5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86" y="332656"/>
            <a:ext cx="9608047" cy="535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259632" y="3244334"/>
            <a:ext cx="720080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srgbClr val="00B050"/>
              </a:solidFill>
            </a:endParaRPr>
          </a:p>
          <a:p>
            <a:endParaRPr lang="pl-PL" b="1" dirty="0">
              <a:solidFill>
                <a:srgbClr val="00B050"/>
              </a:solidFill>
            </a:endParaRPr>
          </a:p>
          <a:p>
            <a:endParaRPr lang="pl-PL" b="1" dirty="0" smtClean="0">
              <a:solidFill>
                <a:srgbClr val="00B050"/>
              </a:solidFill>
            </a:endParaRPr>
          </a:p>
          <a:p>
            <a:endParaRPr lang="pl-PL" b="1" dirty="0">
              <a:solidFill>
                <a:srgbClr val="00B050"/>
              </a:solidFill>
            </a:endParaRPr>
          </a:p>
          <a:p>
            <a:endParaRPr lang="pl-PL" b="1" dirty="0" smtClean="0">
              <a:solidFill>
                <a:srgbClr val="00B050"/>
              </a:solidFill>
            </a:endParaRPr>
          </a:p>
          <a:p>
            <a:endParaRPr lang="pl-PL" b="1" dirty="0">
              <a:solidFill>
                <a:srgbClr val="00B050"/>
              </a:solidFill>
            </a:endParaRPr>
          </a:p>
          <a:p>
            <a:endParaRPr lang="pl-PL" b="1" dirty="0" smtClean="0">
              <a:solidFill>
                <a:srgbClr val="00B050"/>
              </a:solidFill>
            </a:endParaRPr>
          </a:p>
          <a:p>
            <a:endParaRPr lang="pl-PL" b="1" dirty="0">
              <a:solidFill>
                <a:srgbClr val="00B050"/>
              </a:solidFill>
            </a:endParaRPr>
          </a:p>
          <a:p>
            <a:endParaRPr lang="pl-PL" b="1" dirty="0" smtClean="0">
              <a:solidFill>
                <a:srgbClr val="00B050"/>
              </a:solidFill>
            </a:endParaRPr>
          </a:p>
          <a:p>
            <a:r>
              <a:rPr lang="pl-PL" sz="4400" b="1" dirty="0" smtClean="0">
                <a:solidFill>
                  <a:srgbClr val="00B050"/>
                </a:solidFill>
              </a:rPr>
              <a:t>KROPECZKI, KROPKI, KROPY…</a:t>
            </a:r>
            <a:endParaRPr lang="pl-PL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2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09781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71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172</Words>
  <Application>Microsoft Office PowerPoint</Application>
  <PresentationFormat>Pokaz na ekranie (4:3)</PresentationFormat>
  <Paragraphs>32</Paragraphs>
  <Slides>32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Dell</dc:creator>
  <cp:lastModifiedBy>Dell</cp:lastModifiedBy>
  <cp:revision>50</cp:revision>
  <dcterms:created xsi:type="dcterms:W3CDTF">2023-06-27T19:07:53Z</dcterms:created>
  <dcterms:modified xsi:type="dcterms:W3CDTF">2023-06-28T12:23:06Z</dcterms:modified>
</cp:coreProperties>
</file>